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93D4-43BB-4098-91C0-4027462B046B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BD20-8AA6-4BA5-A3A9-6A19F071392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017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5D-86D2-B449-DB48-6278EA82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95ADC-1717-60E6-9D9B-EB234951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615E9-151E-0483-FF38-846C59D6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005C-6ECB-F16C-860B-F3D59637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D909A-0011-A47D-81DF-0EC9A417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079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A13-399D-7E50-CC98-03C580F9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EEC08-0C86-ED35-C647-DF4847F27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433E-BA1D-DAD5-744C-53313516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D2835-B5C7-E864-1F4A-367EEBC5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C2CB-64DC-1F0E-FEFD-F059DEF6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902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8E5CE-9311-63A8-F34D-C2A2550D8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C4926-D1C0-6CDC-D8CA-291E667B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4BA4-9725-990C-41C6-3410846D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9993-824B-A33A-04BE-CA5299FF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77E4-F5A1-9DAC-C9F0-177A724E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25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D1CC-A857-D533-2A83-FC23B4D4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6EC5-CD32-1CD1-4984-CD2D69E3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F5532-A35A-80E4-0001-7E4AA151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27F4-0A9F-A40C-F99A-62279B04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1B65-9E75-D7BF-4E53-FFF000A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839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FF3E-FBF4-B308-8974-1D78D3D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6065-CC29-F32A-286D-6EF0C43B5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6FB8-1D93-D51C-8832-FF30DB17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C602-7EFF-74FE-5EC4-93ABEF3C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20591-A9CE-0E78-F496-EB6C90C3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416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471C-26F7-6A84-9EE8-7A8CD9E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6000-FE34-31F0-C337-5A4005BE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3CA1F-F404-6770-1D6E-B308A078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18B6F-9987-472D-1122-5F1B963C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6609E-F89F-153C-178D-FD51A4A9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E8EBC-2E0C-87F1-86D5-5A6B106E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164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B485-28A9-14AE-D2EF-1649CB0C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29F3B-1B87-8B9B-D37A-E6E0879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90DB-737D-9ADD-1CAA-40477EDA9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37D69-A6A9-DAC1-BB41-5904E284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F508A-AB5E-544A-F0E4-6BB8A142E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CF6FF-7AF6-571D-B57A-A61B0FB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45758-95F4-1FFB-0627-6576ACA5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FA52F-A213-9680-9D02-52A38239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07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921-589D-1A7F-EB99-CAB51BD7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14B4-C43D-7E24-65E0-C2DCBD51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5B72D-D873-59E9-5136-569562D3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B75E6-7A4A-BF05-E19B-9D2EF09F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722A1-56F3-4785-1F03-627E80AB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06C41-9149-F4DD-83A3-127E9C6E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531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514-8599-AADB-D954-AFC5A4D9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DA45-3E1D-8EE7-1909-04A84316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7BB9-689E-E0C0-811C-27DB3D26E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D8AD1-437D-1E0E-EC89-A723472F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BD2E-17DA-22BF-F4BB-892FD187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6C89-CD94-C8EE-63F3-D2BEE53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075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13E5-37FE-CDED-B4BD-FF84C16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12935-E17A-8964-4EF3-0A84F5403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894BA-9D39-BFE1-B805-11F149A6D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081AE-15FB-2A39-B01A-3FF1100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59498-744D-B69F-A231-AF418026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BF3F9-7242-A792-0206-666A811A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34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FAB1F3-795A-FC20-607C-5890475861F6}"/>
              </a:ext>
            </a:extLst>
          </p:cNvPr>
          <p:cNvSpPr/>
          <p:nvPr userDrawn="1"/>
        </p:nvSpPr>
        <p:spPr>
          <a:xfrm>
            <a:off x="11847195" y="0"/>
            <a:ext cx="344805" cy="34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1864F-D359-DBBB-ACB5-86FC013F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81FF-8E44-C6AC-71A2-CCE2D9FE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DD01-0ED2-32A2-BB7A-72BCA9548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A41E4-3409-4748-9023-99436C5FA2CE}" type="datetimeFigureOut">
              <a:rPr lang="vi-VN" smtClean="0"/>
              <a:t>24/05/2023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D8507-6F95-995E-77A6-D1E2BEB29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8B636-FB2F-1C1B-1334-6D98F23A5AD7}"/>
              </a:ext>
            </a:extLst>
          </p:cNvPr>
          <p:cNvSpPr txBox="1"/>
          <p:nvPr userDrawn="1"/>
        </p:nvSpPr>
        <p:spPr>
          <a:xfrm>
            <a:off x="11847195" y="11758"/>
            <a:ext cx="5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B58BC1-0FB6-4DB6-BD3A-D9A19ACADE99}" type="slidenum">
              <a:rPr lang="vi-VN" sz="1600" b="1" smtClean="0">
                <a:solidFill>
                  <a:schemeClr val="bg1"/>
                </a:solidFill>
              </a:rPr>
              <a:t>‹#›</a:t>
            </a:fld>
            <a:endParaRPr lang="vi-VN" sz="1600" b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7D6A3-61F6-766C-0F90-E8B3AF23CB82}"/>
              </a:ext>
            </a:extLst>
          </p:cNvPr>
          <p:cNvSpPr/>
          <p:nvPr userDrawn="1"/>
        </p:nvSpPr>
        <p:spPr>
          <a:xfrm>
            <a:off x="0" y="34802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9BFB9-9832-1D08-132D-4E7584A9CB32}"/>
              </a:ext>
            </a:extLst>
          </p:cNvPr>
          <p:cNvSpPr txBox="1"/>
          <p:nvPr userDrawn="1"/>
        </p:nvSpPr>
        <p:spPr>
          <a:xfrm>
            <a:off x="3139293" y="-3631"/>
            <a:ext cx="591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TRIP REPORT  -- Jebsen &amp; Jessen Packaging</a:t>
            </a:r>
            <a:endParaRPr lang="vi-V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6F71A-623D-A03B-D98F-2A4CC010DFAD}"/>
              </a:ext>
            </a:extLst>
          </p:cNvPr>
          <p:cNvSpPr txBox="1"/>
          <p:nvPr userDrawn="1"/>
        </p:nvSpPr>
        <p:spPr>
          <a:xfrm>
            <a:off x="9826078" y="-23149"/>
            <a:ext cx="182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GROUP 8 - PAD</a:t>
            </a:r>
            <a:endParaRPr lang="vi-VN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CEDEDC-39FF-5D95-B6C7-91D486768FD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11" y="85054"/>
            <a:ext cx="870689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913AF-A26E-3629-23D0-F9AAB45B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6460"/>
          <a:stretch/>
        </p:blipFill>
        <p:spPr>
          <a:xfrm>
            <a:off x="2073482" y="4809803"/>
            <a:ext cx="1968154" cy="162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B9A8F-83A1-C985-C92D-DE87A2A0A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r="4377"/>
          <a:stretch/>
        </p:blipFill>
        <p:spPr>
          <a:xfrm>
            <a:off x="6735094" y="4809803"/>
            <a:ext cx="1968154" cy="162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E7F5E-799C-E93E-B906-339372BF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29" y="1379226"/>
            <a:ext cx="6302872" cy="1551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B8D754-BE86-D793-248F-648A80428E02}"/>
              </a:ext>
            </a:extLst>
          </p:cNvPr>
          <p:cNvSpPr txBox="1"/>
          <p:nvPr/>
        </p:nvSpPr>
        <p:spPr>
          <a:xfrm>
            <a:off x="2384943" y="1379226"/>
            <a:ext cx="121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Filling gun</a:t>
            </a:r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EF000C-0291-D7AA-C716-55F6F19CC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88" y="4809803"/>
            <a:ext cx="1968154" cy="16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4EBDDB-E0E5-3803-3FF0-25A921708A9F}"/>
              </a:ext>
            </a:extLst>
          </p:cNvPr>
          <p:cNvSpPr txBox="1"/>
          <p:nvPr/>
        </p:nvSpPr>
        <p:spPr>
          <a:xfrm>
            <a:off x="0" y="404200"/>
            <a:ext cx="338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II. EPS foam manufacturing process</a:t>
            </a:r>
            <a:endParaRPr lang="vi-VN" sz="1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F63C-8929-C536-D4A0-3F90A5BD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25" y="742754"/>
            <a:ext cx="7910335" cy="3143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5946-7A33-21AD-93E0-4BA00F66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61" y="4243656"/>
            <a:ext cx="4422278" cy="2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3AF1A-AE05-811D-689E-F33F987D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142681"/>
            <a:ext cx="9069066" cy="4572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7A2BB0-52A4-D925-4BC2-59263F4B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498" y="2507109"/>
            <a:ext cx="5048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281E7C-A046-A856-891A-8858DC6E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2143125"/>
            <a:ext cx="5048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4E747B-8BE1-B2A6-F0A2-9341BC09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295525"/>
            <a:ext cx="5048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 Toan</dc:creator>
  <cp:lastModifiedBy>Duy Toan</cp:lastModifiedBy>
  <cp:revision>7</cp:revision>
  <dcterms:created xsi:type="dcterms:W3CDTF">2023-05-19T15:04:53Z</dcterms:created>
  <dcterms:modified xsi:type="dcterms:W3CDTF">2023-05-24T14:34:03Z</dcterms:modified>
</cp:coreProperties>
</file>